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52" d="100"/>
          <a:sy n="52" d="100"/>
        </p:scale>
        <p:origin x="61" y="68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ignore weak, stand-alone edges that can most likely be attributed to noise.</a:t>
            </a:r>
          </a:p>
          <a:p>
            <a:pPr lvl="1"/>
            <a:r>
              <a:rPr lang="en-US" b="1" dirty="0"/>
              <a:t>Example:</a:t>
            </a:r>
            <a:r>
              <a:rPr lang="en-US" dirty="0"/>
              <a:t> In analyzing an unopened snickers bar, the goal of the algorithm would be to keep the edge signifying the outline of the wrapper and ignore the edges caused by glair or reflections in the wrapper</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Sobel and Canny  edge detectors were applied to the images</a:t>
            </a:r>
          </a:p>
          <a:p>
            <a:pPr marL="0" indent="0">
              <a:buNone/>
            </a:pPr>
            <a:r>
              <a:rPr lang="en-US" dirty="0"/>
              <a:t>Just as before, template matching still proved to be problematic</a:t>
            </a:r>
          </a:p>
          <a:p>
            <a:pPr marL="0" indent="0">
              <a:buNone/>
            </a:pPr>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986</TotalTime>
  <Words>1630</Words>
  <Application>Microsoft Office PowerPoint</Application>
  <PresentationFormat>Widescreen</PresentationFormat>
  <Paragraphs>265</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54</cp:revision>
  <dcterms:created xsi:type="dcterms:W3CDTF">2016-11-26T23:58:17Z</dcterms:created>
  <dcterms:modified xsi:type="dcterms:W3CDTF">2016-11-30T04:08:10Z</dcterms:modified>
</cp:coreProperties>
</file>